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34.jpeg" ContentType="image/jpeg"/>
  <Override PartName="/ppt/media/image6.png" ContentType="image/png"/>
  <Override PartName="/ppt/media/image7.jpeg" ContentType="image/jpeg"/>
  <Override PartName="/ppt/media/image31.png" ContentType="image/png"/>
  <Override PartName="/ppt/media/image8.png" ContentType="image/png"/>
  <Override PartName="/ppt/media/image23.jpeg" ContentType="image/jpeg"/>
  <Override PartName="/ppt/media/image9.jpeg" ContentType="image/jpeg"/>
  <Override PartName="/ppt/media/image51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8.jpeg" ContentType="image/jpeg"/>
  <Override PartName="/ppt/media/image13.jpeg" ContentType="image/jpeg"/>
  <Override PartName="/ppt/media/image19.png" ContentType="image/png"/>
  <Override PartName="/ppt/media/image14.png" ContentType="image/png"/>
  <Override PartName="/ppt/media/image15.jpeg" ContentType="image/jpeg"/>
  <Override PartName="/ppt/media/image39.png" ContentType="image/png"/>
  <Override PartName="/ppt/media/image16.png" ContentType="image/png"/>
  <Override PartName="/ppt/media/image17.png" ContentType="image/png"/>
  <Override PartName="/ppt/media/image20.png" ContentType="image/png"/>
  <Override PartName="/ppt/media/image21.jpeg" ContentType="image/jpeg"/>
  <Override PartName="/ppt/media/image22.png" ContentType="image/png"/>
  <Override PartName="/ppt/media/image24.png" ContentType="image/png"/>
  <Override PartName="/ppt/media/image25.jpeg" ContentType="image/jpeg"/>
  <Override PartName="/ppt/media/image26.png" ContentType="image/png"/>
  <Override PartName="/ppt/media/image27.jpeg" ContentType="image/jpeg"/>
  <Override PartName="/ppt/media/image47.png" ContentType="image/png"/>
  <Override PartName="/ppt/media/image29.jpeg" ContentType="image/jpeg"/>
  <Override PartName="/ppt/media/image30.png" ContentType="image/png"/>
  <Override PartName="/ppt/media/image32.png" ContentType="image/png"/>
  <Override PartName="/ppt/media/image33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jpeg" ContentType="image/jpeg"/>
  <Override PartName="/ppt/media/image4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2.jpeg" ContentType="image/jpeg"/>
  <Override PartName="/ppt/media/image5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m 1" descr=""/>
          <p:cNvPicPr/>
          <p:nvPr/>
        </p:nvPicPr>
        <p:blipFill>
          <a:blip r:embed="rId1"/>
          <a:stretch/>
        </p:blipFill>
        <p:spPr>
          <a:xfrm>
            <a:off x="-9144000" y="180000"/>
            <a:ext cx="914292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7440" y="1800000"/>
            <a:ext cx="8962560" cy="37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                                                      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-1335960" y="424440"/>
            <a:ext cx="17542440" cy="72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Imagem 3" descr=""/>
          <p:cNvPicPr/>
          <p:nvPr/>
        </p:nvPicPr>
        <p:blipFill>
          <a:blip r:embed="rId1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360000" y="1260000"/>
            <a:ext cx="8280000" cy="54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457200" y="1600200"/>
            <a:ext cx="15584760" cy="86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Imagem 3_0" descr=""/>
          <p:cNvPicPr/>
          <p:nvPr/>
        </p:nvPicPr>
        <p:blipFill>
          <a:blip r:embed="rId1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180000" y="1260000"/>
            <a:ext cx="8765280" cy="54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457200" y="1600200"/>
            <a:ext cx="14412960" cy="76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Imagem 3" descr=""/>
          <p:cNvPicPr/>
          <p:nvPr/>
        </p:nvPicPr>
        <p:blipFill>
          <a:blip r:embed="rId1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80000" y="1260000"/>
            <a:ext cx="8820000" cy="50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PONTUAÇÃO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457200" y="2520000"/>
            <a:ext cx="7822800" cy="353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Imagem 3" descr=""/>
          <p:cNvPicPr/>
          <p:nvPr/>
        </p:nvPicPr>
        <p:blipFill>
          <a:blip r:embed="rId1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79560" y="1093680"/>
            <a:ext cx="9048240" cy="571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720000" y="720000"/>
            <a:ext cx="7740000" cy="54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0000" y="540000"/>
            <a:ext cx="8233560" cy="57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60000" y="720000"/>
            <a:ext cx="8557560" cy="57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149560" y="132120"/>
            <a:ext cx="653580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357120" y="1859040"/>
            <a:ext cx="8428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2" name="Imagem 3" descr=""/>
          <p:cNvPicPr/>
          <p:nvPr/>
        </p:nvPicPr>
        <p:blipFill>
          <a:blip r:embed="rId1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720000" y="1062720"/>
            <a:ext cx="7740000" cy="559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m 2" descr=""/>
          <p:cNvPicPr/>
          <p:nvPr/>
        </p:nvPicPr>
        <p:blipFill>
          <a:blip r:embed="rId1"/>
          <a:stretch/>
        </p:blipFill>
        <p:spPr>
          <a:xfrm>
            <a:off x="-243000" y="-176040"/>
            <a:ext cx="9385560" cy="702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31680" y="137916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31680" y="137916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-1607760" y="-1166040"/>
            <a:ext cx="18855000" cy="118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Imagem 3" descr=""/>
          <p:cNvPicPr/>
          <p:nvPr/>
        </p:nvPicPr>
        <p:blipFill>
          <a:blip r:embed="rId1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360000" y="1800000"/>
            <a:ext cx="7740000" cy="41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900000" y="433800"/>
            <a:ext cx="7740000" cy="579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20000" y="360000"/>
            <a:ext cx="7920000" cy="61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31680" y="2808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32040" y="28080"/>
            <a:ext cx="91432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60000" y="540000"/>
            <a:ext cx="8330400" cy="58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900000" y="459720"/>
            <a:ext cx="7379640" cy="59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134800" y="28080"/>
            <a:ext cx="49374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 w="0">
            <a:noFill/>
          </a:ln>
        </p:spPr>
      </p:pic>
      <p:pic>
        <p:nvPicPr>
          <p:cNvPr id="117" name="Imagem 2" descr=""/>
          <p:cNvPicPr/>
          <p:nvPr/>
        </p:nvPicPr>
        <p:blipFill>
          <a:blip r:embed="rId2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683640" y="2069280"/>
            <a:ext cx="820764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360000" y="1800000"/>
            <a:ext cx="8280000" cy="482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650960" y="1242720"/>
            <a:ext cx="5905080" cy="442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80000" y="518760"/>
            <a:ext cx="8640000" cy="602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80000" y="516960"/>
            <a:ext cx="8279640" cy="620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32040" y="28080"/>
            <a:ext cx="91432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8640" y="900000"/>
            <a:ext cx="9006840" cy="52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m 1" descr=""/>
          <p:cNvPicPr/>
          <p:nvPr/>
        </p:nvPicPr>
        <p:blipFill>
          <a:blip r:embed="rId1"/>
          <a:stretch/>
        </p:blipFill>
        <p:spPr>
          <a:xfrm>
            <a:off x="118800" y="95040"/>
            <a:ext cx="8845920" cy="676188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2300760" y="1400760"/>
            <a:ext cx="4359240" cy="435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m 1" descr=""/>
          <p:cNvPicPr/>
          <p:nvPr/>
        </p:nvPicPr>
        <p:blipFill>
          <a:blip r:embed="rId1"/>
          <a:stretch/>
        </p:blipFill>
        <p:spPr>
          <a:xfrm>
            <a:off x="-5443560" y="-500400"/>
            <a:ext cx="19660320" cy="11823120"/>
          </a:xfrm>
          <a:prstGeom prst="rect">
            <a:avLst/>
          </a:prstGeom>
          <a:ln w="0">
            <a:noFill/>
          </a:ln>
        </p:spPr>
      </p:pic>
      <p:pic>
        <p:nvPicPr>
          <p:cNvPr id="121" name="Imagem 2" descr=""/>
          <p:cNvPicPr/>
          <p:nvPr/>
        </p:nvPicPr>
        <p:blipFill>
          <a:blip r:embed="rId2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63000" y="1440000"/>
            <a:ext cx="9118440" cy="57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Espaço Reservado para Conteúdo 7" descr=""/>
          <p:cNvPicPr/>
          <p:nvPr/>
        </p:nvPicPr>
        <p:blipFill>
          <a:blip r:embed="rId1"/>
          <a:stretch/>
        </p:blipFill>
        <p:spPr>
          <a:xfrm>
            <a:off x="3143160" y="3063240"/>
            <a:ext cx="2856240" cy="1598760"/>
          </a:xfrm>
          <a:prstGeom prst="rect">
            <a:avLst/>
          </a:prstGeom>
          <a:ln w="0">
            <a:noFill/>
          </a:ln>
        </p:spPr>
      </p:pic>
      <p:pic>
        <p:nvPicPr>
          <p:cNvPr id="125" name="Imagem 3" descr=""/>
          <p:cNvPicPr/>
          <p:nvPr/>
        </p:nvPicPr>
        <p:blipFill>
          <a:blip r:embed="rId2"/>
          <a:stretch/>
        </p:blipFill>
        <p:spPr>
          <a:xfrm>
            <a:off x="7200" y="0"/>
            <a:ext cx="9142920" cy="685548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1557720" y="1046880"/>
            <a:ext cx="6002280" cy="489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m 2" descr=""/>
          <p:cNvPicPr/>
          <p:nvPr/>
        </p:nvPicPr>
        <p:blipFill>
          <a:blip r:embed="rId1"/>
          <a:stretch/>
        </p:blipFill>
        <p:spPr>
          <a:xfrm>
            <a:off x="-4880160" y="-276840"/>
            <a:ext cx="23167800" cy="8016840"/>
          </a:xfrm>
          <a:prstGeom prst="rect">
            <a:avLst/>
          </a:prstGeom>
          <a:ln w="0">
            <a:noFill/>
          </a:ln>
        </p:spPr>
      </p:pic>
      <p:pic>
        <p:nvPicPr>
          <p:cNvPr id="128" name="Imagem 4" descr=""/>
          <p:cNvPicPr/>
          <p:nvPr/>
        </p:nvPicPr>
        <p:blipFill>
          <a:blip r:embed="rId2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07640" y="751320"/>
            <a:ext cx="8855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680760" y="1800000"/>
            <a:ext cx="8139240" cy="55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m 3" descr=""/>
          <p:cNvPicPr/>
          <p:nvPr/>
        </p:nvPicPr>
        <p:blipFill>
          <a:blip r:embed="rId1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180360" y="1351800"/>
            <a:ext cx="8963640" cy="47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180000" y="540000"/>
            <a:ext cx="8673480" cy="57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03400"/>
            <a:ext cx="82281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Imagem 3" descr=""/>
          <p:cNvPicPr/>
          <p:nvPr/>
        </p:nvPicPr>
        <p:blipFill>
          <a:blip r:embed="rId1"/>
          <a:stretch/>
        </p:blipFill>
        <p:spPr>
          <a:xfrm>
            <a:off x="0" y="0"/>
            <a:ext cx="1498680" cy="112248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807840" y="1440000"/>
            <a:ext cx="765216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2691</TotalTime>
  <Application>LibreOffice/7.0.3.1$Windows_X86_64 LibreOffice_project/d7547858d014d4cf69878db179d326fc3483e082</Application>
  <Words>9</Words>
  <Paragraphs>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2014-07-16T01:51:39Z</dcterms:created>
  <dc:creator>Lana</dc:creator>
  <dc:description/>
  <dc:language>pt-BR</dc:language>
  <cp:lastModifiedBy/>
  <dcterms:modified xsi:type="dcterms:W3CDTF">2022-03-03T10:22:54Z</dcterms:modified>
  <cp:revision>218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